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8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6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29337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/>
        </p:nvCxnSpPr>
        <p:spPr>
          <a:xfrm>
            <a:off x="0" y="2925286"/>
            <a:ext cx="9144000" cy="1588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2514600" y="2362200"/>
            <a:ext cx="4114800" cy="1127760"/>
          </a:xfrm>
          <a:prstGeom prst="rect">
            <a:avLst/>
          </a:prstGeom>
          <a:solidFill>
            <a:schemeClr val="tx1"/>
          </a:solidFill>
          <a:ln w="76200" cmpd="thinThick">
            <a:solidFill>
              <a:schemeClr val="tx1"/>
            </a:solidFill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/>
          <a:p>
            <a:pPr algn="ctr" defTabSz="914400" rtl="0" eaLnBrk="1" latinLnBrk="0" hangingPunct="1">
              <a:spcBef>
                <a:spcPts val="400"/>
              </a:spcBef>
              <a:buNone/>
            </a:pPr>
            <a:endParaRPr lang="en-US" sz="1800" b="1" kern="1200" cap="all" spc="0" baseline="0" smtClean="0">
              <a:solidFill>
                <a:schemeClr val="bg1"/>
              </a:solidFill>
              <a:latin typeface="+mj-lt"/>
              <a:ea typeface="+mj-ea"/>
              <a:cs typeface="Tunga" pitchFamily="2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65400" y="3045460"/>
            <a:ext cx="4013200" cy="428625"/>
          </a:xfrm>
        </p:spPr>
        <p:txBody>
          <a:bodyPr tIns="0" anchor="t">
            <a:noAutofit/>
          </a:bodyPr>
          <a:lstStyle>
            <a:lvl1pPr marL="0" indent="0" algn="ctr">
              <a:buNone/>
              <a:defRPr sz="1600" b="0" i="0" cap="none" spc="0" baseline="0">
                <a:solidFill>
                  <a:schemeClr val="bg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2565400" y="2397760"/>
            <a:ext cx="4013200" cy="599440"/>
          </a:xfrm>
          <a:noFill/>
          <a:ln>
            <a:noFill/>
          </a:ln>
        </p:spPr>
        <p:txBody>
          <a:bodyPr bIns="0" anchor="b"/>
          <a:lstStyle>
            <a:lvl1pPr>
              <a:defRPr>
                <a:effectLst>
                  <a:glow rad="88900">
                    <a:schemeClr val="tx1">
                      <a:alpha val="60000"/>
                    </a:schemeClr>
                  </a:glo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 bwMode="black"/>
        <p:txBody>
          <a:bodyPr/>
          <a:lstStyle/>
          <a:p>
            <a:fld id="{39093127-7F5D-4208-9E09-48247AD581F1}" type="datetimeFigureOut">
              <a:rPr lang="en-US" smtClean="0"/>
              <a:t>10/7/2013</a:t>
            </a:fld>
            <a:endParaRPr lang="en-US"/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4A9F1DC-96D1-4E4A-AB54-44EA4A7FC497}" type="slidenum">
              <a:rPr lang="en-US" smtClean="0"/>
              <a:t>‹#›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093127-7F5D-4208-9E09-48247AD581F1}" type="datetimeFigureOut">
              <a:rPr lang="en-US" smtClean="0"/>
              <a:t>10/7/2013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A9F1DC-96D1-4E4A-AB54-44EA4A7FC49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Straight Connector 8"/>
          <p:cNvCxnSpPr/>
          <p:nvPr/>
        </p:nvCxnSpPr>
        <p:spPr>
          <a:xfrm rot="5400000">
            <a:off x="4267200" y="3429000"/>
            <a:ext cx="6858000" cy="1588"/>
          </a:xfrm>
          <a:prstGeom prst="line">
            <a:avLst/>
          </a:prstGeom>
          <a:ln w="1270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6"/>
          <p:cNvSpPr/>
          <p:nvPr/>
        </p:nvSpPr>
        <p:spPr bwMode="hidden">
          <a:xfrm>
            <a:off x="0" y="1"/>
            <a:ext cx="76962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629400" cy="5029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093127-7F5D-4208-9E09-48247AD581F1}" type="datetimeFigureOut">
              <a:rPr lang="en-US" smtClean="0"/>
              <a:t>10/7/2013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A9F1DC-96D1-4E4A-AB54-44EA4A7FC497}" type="slidenum">
              <a:rPr lang="en-US" smtClean="0"/>
              <a:t>‹#›</a:t>
            </a:fld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39000" y="914401"/>
            <a:ext cx="926980" cy="5029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Content Placeholder 30"/>
          <p:cNvSpPr>
            <a:spLocks noGrp="1"/>
          </p:cNvSpPr>
          <p:nvPr>
            <p:ph sz="quarter" idx="13"/>
          </p:nvPr>
        </p:nvSpPr>
        <p:spPr>
          <a:xfrm>
            <a:off x="457200" y="2020824"/>
            <a:ext cx="8229600" cy="407517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39093127-7F5D-4208-9E09-48247AD581F1}" type="datetimeFigureOut">
              <a:rPr lang="en-US" smtClean="0"/>
              <a:t>10/7/2013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A4A9F1DC-96D1-4E4A-AB54-44EA4A7FC497}" type="slidenum">
              <a:rPr lang="en-US" smtClean="0"/>
              <a:t>‹#›</a:t>
            </a:fld>
            <a:endParaRPr lang="en-US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922776"/>
            <a:ext cx="9144000" cy="29352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0" y="3921760"/>
            <a:ext cx="9144000" cy="1588"/>
          </a:xfrm>
          <a:prstGeom prst="line">
            <a:avLst/>
          </a:prstGeom>
          <a:ln w="1270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2514600" y="3368040"/>
            <a:ext cx="4114800" cy="1127760"/>
          </a:xfrm>
          <a:prstGeom prst="rect">
            <a:avLst/>
          </a:prstGeom>
          <a:solidFill>
            <a:schemeClr val="tx1"/>
          </a:solidFill>
          <a:ln w="76200" cmpd="thinThick">
            <a:solidFill>
              <a:schemeClr val="tx1"/>
            </a:solidFill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/>
          <a:p>
            <a:pPr algn="ctr" defTabSz="914400" rtl="0" eaLnBrk="1" latinLnBrk="0" hangingPunct="1">
              <a:spcBef>
                <a:spcPts val="400"/>
              </a:spcBef>
              <a:buNone/>
            </a:pPr>
            <a:endParaRPr lang="en-US" sz="1800" b="1" kern="1200" cap="all" spc="0" baseline="0" smtClean="0">
              <a:solidFill>
                <a:schemeClr val="bg1"/>
              </a:solidFill>
              <a:latin typeface="+mj-lt"/>
              <a:ea typeface="+mj-ea"/>
              <a:cs typeface="Tunga" pitchFamily="2"/>
            </a:endParaRPr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 bwMode="black">
          <a:xfrm>
            <a:off x="2529052" y="3367246"/>
            <a:ext cx="4085897" cy="706821"/>
          </a:xfrm>
          <a:prstGeom prst="rect">
            <a:avLst/>
          </a:prstGeom>
          <a:noFill/>
          <a:ln w="98425" cmpd="thinThick">
            <a:noFill/>
            <a:miter lim="800000"/>
          </a:ln>
        </p:spPr>
        <p:txBody>
          <a:bodyPr vert="horz" lIns="91440" tIns="45720" rIns="91440" bIns="0" rtlCol="0" anchor="b" anchorCtr="0">
            <a:normAutofit/>
          </a:bodyPr>
          <a:lstStyle>
            <a:lvl1pPr>
              <a:defRPr kumimoji="0" lang="en-US" sz="1800" b="1" i="0" u="none" strike="noStrike" kern="1200" cap="all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Tunga" pitchFamily="2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Subtitle 2"/>
          <p:cNvSpPr>
            <a:spLocks noGrp="1"/>
          </p:cNvSpPr>
          <p:nvPr>
            <p:ph type="subTitle" idx="1"/>
          </p:nvPr>
        </p:nvSpPr>
        <p:spPr bwMode="black">
          <a:xfrm>
            <a:off x="2518542" y="4084577"/>
            <a:ext cx="4106917" cy="397094"/>
          </a:xfrm>
        </p:spPr>
        <p:txBody>
          <a:bodyPr tIns="0" anchor="t" anchorCtr="0">
            <a:normAutofit/>
          </a:bodyPr>
          <a:lstStyle>
            <a:lvl1pPr marL="0" indent="0" algn="ctr">
              <a:buNone/>
              <a:def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Tahoma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093127-7F5D-4208-9E09-48247AD581F1}" type="datetimeFigureOut">
              <a:rPr lang="en-US" smtClean="0"/>
              <a:t>10/7/2013</a:t>
            </a:fld>
            <a:endParaRPr lang="en-US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4A9F1DC-96D1-4E4A-AB54-44EA4A7FC497}" type="slidenum">
              <a:rPr lang="en-US" smtClean="0"/>
              <a:t>‹#›</a:t>
            </a:fld>
            <a:endParaRPr lang="en-US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30"/>
          <p:cNvSpPr>
            <a:spLocks noGrp="1"/>
          </p:cNvSpPr>
          <p:nvPr>
            <p:ph sz="quarter" idx="13"/>
          </p:nvPr>
        </p:nvSpPr>
        <p:spPr>
          <a:xfrm>
            <a:off x="457201" y="2020824"/>
            <a:ext cx="4023360" cy="40050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5" name="Content Placeholder 30"/>
          <p:cNvSpPr>
            <a:spLocks noGrp="1"/>
          </p:cNvSpPr>
          <p:nvPr>
            <p:ph sz="quarter" idx="14"/>
          </p:nvPr>
        </p:nvSpPr>
        <p:spPr>
          <a:xfrm>
            <a:off x="4663440" y="2020824"/>
            <a:ext cx="4023360" cy="40050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39093127-7F5D-4208-9E09-48247AD581F1}" type="datetimeFigureOut">
              <a:rPr lang="en-US" smtClean="0"/>
              <a:t>10/7/2013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A4A9F1DC-96D1-4E4A-AB54-44EA4A7FC497}" type="slidenum">
              <a:rPr lang="en-US" smtClean="0"/>
              <a:t>‹#›</a:t>
            </a:fld>
            <a:endParaRPr lang="en-US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Content Placeholder 30"/>
          <p:cNvSpPr>
            <a:spLocks noGrp="1"/>
          </p:cNvSpPr>
          <p:nvPr>
            <p:ph sz="quarter" idx="13"/>
          </p:nvPr>
        </p:nvSpPr>
        <p:spPr>
          <a:xfrm>
            <a:off x="457201" y="2819400"/>
            <a:ext cx="4023360" cy="320954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4" name="Content Placeholder 30"/>
          <p:cNvSpPr>
            <a:spLocks noGrp="1"/>
          </p:cNvSpPr>
          <p:nvPr>
            <p:ph sz="quarter" idx="14"/>
          </p:nvPr>
        </p:nvSpPr>
        <p:spPr>
          <a:xfrm>
            <a:off x="4663440" y="2816352"/>
            <a:ext cx="4023360" cy="320954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020824"/>
            <a:ext cx="4023360" cy="704088"/>
          </a:xfrm>
          <a:noFill/>
          <a:ln w="98425" cmpd="thinThick">
            <a:noFill/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spcBef>
                <a:spcPts val="400"/>
              </a:spcBef>
              <a:buNone/>
              <a:defRPr lang="en-US" sz="1800" b="1" kern="1200" cap="none" spc="200" baseline="0" smtClean="0">
                <a:solidFill>
                  <a:schemeClr val="tx1"/>
                </a:solidFill>
                <a:latin typeface="+mj-lt"/>
                <a:ea typeface="+mj-ea"/>
                <a:cs typeface="Tunga" pitchFamily="2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5"/>
          </p:nvPr>
        </p:nvSpPr>
        <p:spPr>
          <a:xfrm>
            <a:off x="4663440" y="2020824"/>
            <a:ext cx="4023360" cy="704088"/>
          </a:xfrm>
          <a:noFill/>
          <a:ln w="98425" cmpd="thinThick">
            <a:noFill/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spcBef>
                <a:spcPts val="400"/>
              </a:spcBef>
              <a:buNone/>
              <a:defRPr lang="en-US" sz="1800" b="1" i="0" kern="1200" cap="none" spc="200" baseline="0" dirty="0" smtClean="0">
                <a:solidFill>
                  <a:schemeClr val="tx1"/>
                </a:solidFill>
                <a:latin typeface="+mj-lt"/>
                <a:ea typeface="+mj-ea"/>
                <a:cs typeface="Tunga" pitchFamily="2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lnSpc>
                <a:spcPct val="11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FontTx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39093127-7F5D-4208-9E09-48247AD581F1}" type="datetimeFigureOut">
              <a:rPr lang="en-US" smtClean="0"/>
              <a:t>10/7/2013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A4A9F1DC-96D1-4E4A-AB54-44EA4A7FC497}" type="slidenum">
              <a:rPr lang="en-US" smtClean="0"/>
              <a:t>‹#›</a:t>
            </a:fld>
            <a:endParaRPr lang="en-US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093127-7F5D-4208-9E09-48247AD581F1}" type="datetimeFigureOut">
              <a:rPr lang="en-US" smtClean="0"/>
              <a:t>10/7/2013</a:t>
            </a:fld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4A9F1DC-96D1-4E4A-AB54-44EA4A7FC497}" type="slidenum">
              <a:rPr lang="en-US" smtClean="0"/>
              <a:t>‹#›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093127-7F5D-4208-9E09-48247AD581F1}" type="datetimeFigureOut">
              <a:rPr lang="en-US" smtClean="0"/>
              <a:t>10/7/2013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4A9F1DC-96D1-4E4A-AB54-44EA4A7FC497}" type="slidenum">
              <a:rPr lang="en-US" smtClean="0"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30"/>
          <p:cNvSpPr>
            <a:spLocks noGrp="1"/>
          </p:cNvSpPr>
          <p:nvPr>
            <p:ph sz="quarter" idx="14"/>
          </p:nvPr>
        </p:nvSpPr>
        <p:spPr>
          <a:xfrm>
            <a:off x="1485900" y="1914525"/>
            <a:ext cx="6172200" cy="351091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2"/>
          </p:nvPr>
        </p:nvSpPr>
        <p:spPr>
          <a:xfrm>
            <a:off x="1737360" y="5513832"/>
            <a:ext cx="5669280" cy="548640"/>
          </a:xfrm>
        </p:spPr>
        <p:txBody>
          <a:bodyPr vert="horz" lIns="91440" tIns="0" rIns="91440" bIns="45720" rtlCol="0" anchor="ctr">
            <a:normAutofit/>
          </a:bodyPr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 typeface="Arial" pitchFamily="34" charset="0"/>
              <a:buNone/>
              <a:defRPr lang="en-US" sz="1400" b="0" i="0" kern="1200" cap="none" spc="0" baseline="0" smtClean="0">
                <a:solidFill>
                  <a:schemeClr val="tx1"/>
                </a:solidFill>
                <a:latin typeface="+mn-lt"/>
                <a:ea typeface="+mn-ea"/>
                <a:cs typeface="Tahoma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39093127-7F5D-4208-9E09-48247AD581F1}" type="datetimeFigureOut">
              <a:rPr lang="en-US" smtClean="0"/>
              <a:t>10/7/2013</a:t>
            </a:fld>
            <a:endParaRPr lang="en-US"/>
          </a:p>
        </p:txBody>
      </p:sp>
      <p:sp>
        <p:nvSpPr>
          <p:cNvPr id="19" name="Slide Number Placeholder 18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A4A9F1DC-96D1-4E4A-AB54-44EA4A7FC497}" type="slidenum">
              <a:rPr lang="en-US" smtClean="0"/>
              <a:t>‹#›</a:t>
            </a:fld>
            <a:endParaRPr lang="en-US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852209" y="2026918"/>
            <a:ext cx="5439582" cy="3263750"/>
          </a:xfrm>
          <a:solidFill>
            <a:schemeClr val="tx1"/>
          </a:solidFill>
          <a:ln w="69850" cmpd="dbl">
            <a:solidFill>
              <a:schemeClr val="tx1"/>
            </a:solidFill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spcBef>
                <a:spcPts val="400"/>
              </a:spcBef>
              <a:buNone/>
              <a:defRPr lang="en-US" sz="1800" b="0" kern="1200" cap="none" spc="0" baseline="0" dirty="0">
                <a:solidFill>
                  <a:schemeClr val="bg1"/>
                </a:solidFill>
                <a:latin typeface="+mj-lt"/>
                <a:ea typeface="+mj-ea"/>
                <a:cs typeface="Tunga" pitchFamily="2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5" name="Text Placeholder 24"/>
          <p:cNvSpPr>
            <a:spLocks noGrp="1"/>
          </p:cNvSpPr>
          <p:nvPr>
            <p:ph type="body" sz="quarter" idx="13"/>
          </p:nvPr>
        </p:nvSpPr>
        <p:spPr>
          <a:xfrm>
            <a:off x="1737360" y="5516880"/>
            <a:ext cx="5669280" cy="548640"/>
          </a:xfrm>
        </p:spPr>
        <p:txBody>
          <a:bodyPr vert="horz" lIns="91440" tIns="0" rIns="91440" bIns="0" rtlCol="0" anchor="ctr" anchorCtr="0">
            <a:normAutofit/>
          </a:bodyPr>
          <a:lstStyle>
            <a:lvl1pPr marL="0" indent="0">
              <a:spcBef>
                <a:spcPts val="0"/>
              </a:spcBef>
              <a:buNone/>
              <a:defRPr lang="en-US" sz="1400" b="0" i="0" kern="1200" cap="none" spc="30" baseline="0" smtClean="0">
                <a:solidFill>
                  <a:schemeClr val="tx2"/>
                </a:solidFill>
                <a:latin typeface="+mn-lt"/>
                <a:ea typeface="+mn-ea"/>
                <a:cs typeface="Tahoma" pitchFamily="34" charset="0"/>
              </a:defRPr>
            </a:lvl1pPr>
            <a:lvl2pPr marL="171450" indent="1588">
              <a:buNone/>
              <a:defRPr>
                <a:solidFill>
                  <a:schemeClr val="bg2"/>
                </a:solidFill>
              </a:defRPr>
            </a:lvl2pPr>
            <a:lvl3pPr marL="344488" indent="6350">
              <a:buNone/>
              <a:defRPr>
                <a:solidFill>
                  <a:schemeClr val="bg2"/>
                </a:solidFill>
              </a:defRPr>
            </a:lvl3pPr>
            <a:lvl4pPr marL="515938" indent="3175">
              <a:buNone/>
              <a:defRPr>
                <a:solidFill>
                  <a:schemeClr val="bg2"/>
                </a:solidFill>
              </a:defRPr>
            </a:lvl4pPr>
            <a:lvl5pPr marL="688975" indent="-1588">
              <a:buNone/>
              <a:defRPr>
                <a:solidFill>
                  <a:schemeClr val="bg2"/>
                </a:solidFill>
              </a:defRPr>
            </a:lvl5pPr>
          </a:lstStyle>
          <a:p>
            <a:pPr marL="0" lvl="0" indent="0" algn="ctr" defTabSz="914400" rtl="0" eaLnBrk="1" latinLnBrk="0" hangingPunct="1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2514600" y="975360"/>
            <a:ext cx="4114800" cy="70104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4"/>
          </p:nvPr>
        </p:nvSpPr>
        <p:spPr>
          <a:xfrm>
            <a:off x="2981325" y="273180"/>
            <a:ext cx="3181350" cy="292100"/>
          </a:xfrm>
        </p:spPr>
        <p:txBody>
          <a:bodyPr/>
          <a:lstStyle/>
          <a:p>
            <a:fld id="{39093127-7F5D-4208-9E09-48247AD581F1}" type="datetimeFigureOut">
              <a:rPr lang="en-US" smtClean="0"/>
              <a:t>10/7/2013</a:t>
            </a:fld>
            <a:endParaRPr lang="en-US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5"/>
          </p:nvPr>
        </p:nvSpPr>
        <p:spPr>
          <a:xfrm>
            <a:off x="4038600" y="6172200"/>
            <a:ext cx="1066800" cy="304800"/>
          </a:xfrm>
        </p:spPr>
        <p:txBody>
          <a:bodyPr/>
          <a:lstStyle/>
          <a:p>
            <a:fld id="{A4A9F1DC-96D1-4E4A-AB54-44EA4A7FC497}" type="slidenum">
              <a:rPr lang="en-US" smtClean="0"/>
              <a:t>‹#›</a:t>
            </a:fld>
            <a:endParaRPr lang="en-US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6"/>
          </p:nvPr>
        </p:nvSpPr>
        <p:spPr>
          <a:xfrm>
            <a:off x="1447800" y="6486525"/>
            <a:ext cx="6248400" cy="29210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 bwMode="hidden">
          <a:xfrm>
            <a:off x="0" y="1335973"/>
            <a:ext cx="9144000" cy="552202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019301"/>
            <a:ext cx="8229600" cy="41173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981325" y="273180"/>
            <a:ext cx="3181350" cy="2921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>
              <a:defRPr sz="1200" b="0" cap="all" spc="300" baseline="0">
                <a:solidFill>
                  <a:schemeClr val="tx1"/>
                </a:solidFill>
              </a:defRPr>
            </a:lvl1pPr>
          </a:lstStyle>
          <a:p>
            <a:fld id="{39093127-7F5D-4208-9E09-48247AD581F1}" type="datetimeFigureOut">
              <a:rPr lang="en-US" smtClean="0"/>
              <a:t>10/7/2013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47800" y="6486525"/>
            <a:ext cx="6248400" cy="2921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100" b="0" cap="all" spc="300" baseline="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038600" y="6172200"/>
            <a:ext cx="1066800" cy="304800"/>
          </a:xfrm>
          <a:prstGeom prst="rect">
            <a:avLst/>
          </a:prstGeom>
          <a:ln>
            <a:noFill/>
          </a:ln>
        </p:spPr>
        <p:txBody>
          <a:bodyPr vert="horz" lIns="0" tIns="0" rIns="0" bIns="0" rtlCol="0" anchor="ctr">
            <a:normAutofit/>
          </a:bodyPr>
          <a:lstStyle>
            <a:lvl1pPr algn="ctr">
              <a:defRPr sz="1200" b="1">
                <a:solidFill>
                  <a:schemeClr val="tx1"/>
                </a:solidFill>
              </a:defRPr>
            </a:lvl1pPr>
          </a:lstStyle>
          <a:p>
            <a:fld id="{A4A9F1DC-96D1-4E4A-AB54-44EA4A7FC497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1331436"/>
            <a:ext cx="9144000" cy="1588"/>
          </a:xfrm>
          <a:prstGeom prst="line">
            <a:avLst/>
          </a:prstGeom>
          <a:ln w="127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14600" y="975360"/>
            <a:ext cx="4114800" cy="701040"/>
          </a:xfrm>
          <a:prstGeom prst="rect">
            <a:avLst/>
          </a:prstGeom>
          <a:solidFill>
            <a:schemeClr val="tx1"/>
          </a:solidFill>
          <a:ln w="76200" cmpd="thinThick">
            <a:solidFill>
              <a:schemeClr val="tx1"/>
            </a:solidFill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p:txStyles>
    <p:titleStyle>
      <a:lvl1pPr algn="ctr" defTabSz="914400" rtl="0" eaLnBrk="1" latinLnBrk="0" hangingPunct="1">
        <a:spcBef>
          <a:spcPts val="400"/>
        </a:spcBef>
        <a:buNone/>
        <a:defRPr sz="1800" b="1" kern="1200" cap="all" spc="0" baseline="0">
          <a:solidFill>
            <a:schemeClr val="bg1">
              <a:lumMod val="75000"/>
              <a:lumOff val="25000"/>
            </a:schemeClr>
          </a:solidFill>
          <a:effectLst/>
          <a:latin typeface="+mj-lt"/>
          <a:ea typeface="+mj-ea"/>
          <a:cs typeface="Tunga" pitchFamily="2"/>
        </a:defRPr>
      </a:lvl1pPr>
    </p:titleStyle>
    <p:bodyStyle>
      <a:lvl1pPr marL="0" indent="0" algn="ctr" defTabSz="914400" rtl="0" eaLnBrk="1" latinLnBrk="0" hangingPunct="1">
        <a:lnSpc>
          <a:spcPct val="100000"/>
        </a:lnSpc>
        <a:spcBef>
          <a:spcPts val="600"/>
        </a:spcBef>
        <a:spcAft>
          <a:spcPts val="0"/>
        </a:spcAft>
        <a:buClr>
          <a:schemeClr val="accent1"/>
        </a:buClr>
        <a:buFontTx/>
        <a:buNone/>
        <a:defRPr sz="2000" b="0" i="0" kern="1200" cap="none" spc="30" baseline="0">
          <a:solidFill>
            <a:schemeClr val="tx1"/>
          </a:solidFill>
          <a:latin typeface="+mn-lt"/>
          <a:ea typeface="+mn-ea"/>
          <a:cs typeface="Tahoma" pitchFamily="34" charset="0"/>
        </a:defRPr>
      </a:lvl1pPr>
      <a:lvl2pPr marL="0" indent="0" algn="ctr" defTabSz="914400" rtl="0" eaLnBrk="1" latinLnBrk="0" hangingPunct="1">
        <a:lnSpc>
          <a:spcPct val="100000"/>
        </a:lnSpc>
        <a:spcBef>
          <a:spcPts val="1200"/>
        </a:spcBef>
        <a:buClr>
          <a:schemeClr val="accent1"/>
        </a:buClr>
        <a:buFontTx/>
        <a:buNone/>
        <a:defRPr sz="1800" kern="1200">
          <a:solidFill>
            <a:schemeClr val="tx2"/>
          </a:solidFill>
          <a:latin typeface="+mn-lt"/>
          <a:ea typeface="+mn-ea"/>
          <a:cs typeface="Tahoma" pitchFamily="34" charset="0"/>
        </a:defRPr>
      </a:lvl2pPr>
      <a:lvl3pPr marL="0" indent="0" algn="ctr" defTabSz="914400" rtl="0" eaLnBrk="1" latinLnBrk="0" hangingPunct="1">
        <a:lnSpc>
          <a:spcPct val="100000"/>
        </a:lnSpc>
        <a:spcBef>
          <a:spcPts val="1200"/>
        </a:spcBef>
        <a:buClr>
          <a:schemeClr val="accent1"/>
        </a:buClr>
        <a:buFontTx/>
        <a:buNone/>
        <a:defRPr sz="1600" kern="1200">
          <a:solidFill>
            <a:schemeClr val="tx1"/>
          </a:solidFill>
          <a:latin typeface="+mn-lt"/>
          <a:ea typeface="+mn-ea"/>
          <a:cs typeface="Tahoma" pitchFamily="34" charset="0"/>
        </a:defRPr>
      </a:lvl3pPr>
      <a:lvl4pPr marL="0" indent="0" algn="ctr" defTabSz="914400" rtl="0" eaLnBrk="1" latinLnBrk="0" hangingPunct="1">
        <a:lnSpc>
          <a:spcPct val="100000"/>
        </a:lnSpc>
        <a:spcBef>
          <a:spcPts val="1200"/>
        </a:spcBef>
        <a:buClr>
          <a:schemeClr val="accent1"/>
        </a:buClr>
        <a:buFontTx/>
        <a:buNone/>
        <a:defRPr sz="1400" kern="1200">
          <a:solidFill>
            <a:schemeClr val="tx2"/>
          </a:solidFill>
          <a:latin typeface="+mn-lt"/>
          <a:ea typeface="+mn-ea"/>
          <a:cs typeface="Tahoma" pitchFamily="34" charset="0"/>
        </a:defRPr>
      </a:lvl4pPr>
      <a:lvl5pPr marL="0" indent="0" algn="ctr" defTabSz="914400" rtl="0" eaLnBrk="1" latinLnBrk="0" hangingPunct="1">
        <a:lnSpc>
          <a:spcPct val="100000"/>
        </a:lnSpc>
        <a:spcBef>
          <a:spcPts val="1200"/>
        </a:spcBef>
        <a:buClr>
          <a:schemeClr val="accent1"/>
        </a:buClr>
        <a:buFontTx/>
        <a:buNone/>
        <a:defRPr sz="1400" kern="1200" baseline="0">
          <a:solidFill>
            <a:schemeClr val="tx1"/>
          </a:solidFill>
          <a:latin typeface="+mn-lt"/>
          <a:ea typeface="+mn-ea"/>
          <a:cs typeface="Tahoma" pitchFamily="34" charset="0"/>
        </a:defRPr>
      </a:lvl5pPr>
      <a:lvl6pPr marL="0" indent="0" algn="ctr" defTabSz="914400" rtl="0" eaLnBrk="1" latinLnBrk="0" hangingPunct="1">
        <a:lnSpc>
          <a:spcPct val="100000"/>
        </a:lnSpc>
        <a:spcBef>
          <a:spcPts val="1200"/>
        </a:spcBef>
        <a:buFont typeface="Arial" pitchFamily="34" charset="0"/>
        <a:buNone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0" indent="0" algn="ctr" defTabSz="914400" rtl="0" eaLnBrk="1" latinLnBrk="0" hangingPunct="1">
        <a:lnSpc>
          <a:spcPct val="100000"/>
        </a:lnSpc>
        <a:spcBef>
          <a:spcPts val="1200"/>
        </a:spcBef>
        <a:buFont typeface="Arial" pitchFamily="34" charset="0"/>
        <a:buNone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0" indent="0" algn="ctr" defTabSz="914400" rtl="0" eaLnBrk="1" latinLnBrk="0" hangingPunct="1">
        <a:lnSpc>
          <a:spcPct val="100000"/>
        </a:lnSpc>
        <a:spcBef>
          <a:spcPts val="1200"/>
        </a:spcBef>
        <a:buFont typeface="Arial" pitchFamily="34" charset="0"/>
        <a:buNone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0" indent="0" algn="ctr" defTabSz="914400" rtl="0" eaLnBrk="1" latinLnBrk="0" hangingPunct="1">
        <a:lnSpc>
          <a:spcPct val="100000"/>
        </a:lnSpc>
        <a:spcBef>
          <a:spcPts val="1200"/>
        </a:spcBef>
        <a:buFont typeface="Arial" pitchFamily="34" charset="0"/>
        <a:buNone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4724401"/>
            <a:ext cx="2382701" cy="21336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1447800" y="1676399"/>
            <a:ext cx="6211645" cy="4046670"/>
          </a:xfrm>
        </p:spPr>
        <p:txBody>
          <a:bodyPr>
            <a:no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sz="16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William Shockley, John Bardeen, and Walter Brattain demonstrated the first transistor  </a:t>
            </a:r>
            <a:r>
              <a:rPr lang="en-US" sz="16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to a </a:t>
            </a:r>
            <a:r>
              <a:rPr lang="en-US" sz="16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press conference in New </a:t>
            </a:r>
            <a:r>
              <a:rPr lang="en-US" sz="16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York at the </a:t>
            </a:r>
            <a:r>
              <a:rPr lang="en-US" sz="16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Bell Laboratories.</a:t>
            </a:r>
            <a:endParaRPr lang="en-US" sz="3200" b="1" spc="150" dirty="0" smtClean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sz="1600" b="1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Prior to the transistor </a:t>
            </a:r>
            <a:r>
              <a:rPr lang="en-US" sz="16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there was the </a:t>
            </a:r>
            <a:r>
              <a:rPr lang="en-US" sz="16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vacuum </a:t>
            </a:r>
            <a:r>
              <a:rPr lang="en-US" sz="1600" b="1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tube, which was fragile and required  tons of power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6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The Transistor is a semiconductor </a:t>
            </a:r>
            <a:r>
              <a:rPr lang="en-US" sz="16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device </a:t>
            </a:r>
            <a:r>
              <a:rPr lang="en-US" sz="16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that is used to </a:t>
            </a:r>
            <a:r>
              <a:rPr lang="en-US" sz="16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amplify and </a:t>
            </a:r>
            <a:r>
              <a:rPr lang="en-US" sz="16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switch electronic </a:t>
            </a:r>
            <a:r>
              <a:rPr lang="en-US" sz="16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signals </a:t>
            </a:r>
            <a:r>
              <a:rPr lang="en-US" sz="16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and electrical power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2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Composed of semiconductor material </a:t>
            </a:r>
            <a:r>
              <a:rPr lang="en-US" sz="1200" b="1" spc="15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with </a:t>
            </a:r>
            <a:r>
              <a:rPr lang="en-US" sz="1200" b="1" spc="15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terminals </a:t>
            </a:r>
            <a:r>
              <a:rPr lang="en-US" sz="12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for connection to an electrical circuit.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2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A current applied to one pair of terminals changes the current through another pair of transistors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2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Used to amplify the signals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6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Transistor paved the way to modern technology and electrical devices, leading to smaller radios, calculators, and computers.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6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This is why this should be awarded the Noble Prize</a:t>
            </a:r>
            <a:endParaRPr lang="en-US" sz="1600" b="1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  <a:p>
            <a:pPr marL="0" indent="0">
              <a:buNone/>
            </a:pPr>
            <a:r>
              <a:rPr lang="en-US" sz="1000" b="1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http://en.wikipedia.org/wiki/Transistor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0" y="817582"/>
            <a:ext cx="6764868" cy="858817"/>
          </a:xfrm>
        </p:spPr>
        <p:txBody>
          <a:bodyPr>
            <a:norm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r>
              <a:rPr lang="en-US" sz="2800" cap="none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Demonstrates First Transistor</a:t>
            </a:r>
            <a:br>
              <a:rPr lang="en-US" sz="2800" cap="none" dirty="0" smtClean="0">
                <a:ln w="50800"/>
                <a:solidFill>
                  <a:schemeClr val="bg1">
                    <a:shade val="50000"/>
                  </a:schemeClr>
                </a:solidFill>
              </a:rPr>
            </a:br>
            <a:r>
              <a:rPr lang="en-US" sz="1400" cap="none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June 30, 1948</a:t>
            </a:r>
            <a:endParaRPr lang="en-US" sz="1400" cap="none" dirty="0">
              <a:ln w="50800"/>
              <a:solidFill>
                <a:schemeClr val="bg1">
                  <a:shade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419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lackTie">
  <a:themeElements>
    <a:clrScheme name="BlackTie">
      <a:dk1>
        <a:srgbClr val="000000"/>
      </a:dk1>
      <a:lt1>
        <a:srgbClr val="FFFFFF"/>
      </a:lt1>
      <a:dk2>
        <a:srgbClr val="46464A"/>
      </a:dk2>
      <a:lt2>
        <a:srgbClr val="E3DCCF"/>
      </a:lt2>
      <a:accent1>
        <a:srgbClr val="6F6F74"/>
      </a:accent1>
      <a:accent2>
        <a:srgbClr val="A7B789"/>
      </a:accent2>
      <a:accent3>
        <a:srgbClr val="BEAE98"/>
      </a:accent3>
      <a:accent4>
        <a:srgbClr val="92A9B9"/>
      </a:accent4>
      <a:accent5>
        <a:srgbClr val="9C8265"/>
      </a:accent5>
      <a:accent6>
        <a:srgbClr val="8D6974"/>
      </a:accent6>
      <a:hlink>
        <a:srgbClr val="67AABF"/>
      </a:hlink>
      <a:folHlink>
        <a:srgbClr val="B1B5AB"/>
      </a:folHlink>
    </a:clrScheme>
    <a:fontScheme name="BlackTie">
      <a:maj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BlackTie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20000"/>
              </a:schemeClr>
            </a:gs>
            <a:gs pos="30000">
              <a:schemeClr val="phClr">
                <a:tint val="61000"/>
                <a:satMod val="220000"/>
              </a:schemeClr>
            </a:gs>
            <a:gs pos="45000">
              <a:schemeClr val="phClr">
                <a:tint val="66000"/>
                <a:satMod val="240000"/>
              </a:schemeClr>
            </a:gs>
            <a:gs pos="55000">
              <a:schemeClr val="phClr">
                <a:tint val="66000"/>
                <a:satMod val="220000"/>
              </a:schemeClr>
            </a:gs>
            <a:gs pos="73000">
              <a:schemeClr val="phClr">
                <a:tint val="61000"/>
                <a:satMod val="220000"/>
              </a:schemeClr>
            </a:gs>
            <a:gs pos="100000">
              <a:schemeClr val="phClr">
                <a:tint val="45000"/>
                <a:satMod val="22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  <a:satMod val="110000"/>
              </a:schemeClr>
            </a:gs>
            <a:gs pos="30000">
              <a:schemeClr val="phClr">
                <a:shade val="90000"/>
                <a:satMod val="120000"/>
              </a:schemeClr>
            </a:gs>
            <a:gs pos="45000">
              <a:schemeClr val="phClr">
                <a:shade val="100000"/>
                <a:satMod val="128000"/>
              </a:schemeClr>
            </a:gs>
            <a:gs pos="55000">
              <a:schemeClr val="phClr">
                <a:shade val="100000"/>
                <a:satMod val="128000"/>
              </a:schemeClr>
            </a:gs>
            <a:gs pos="73000">
              <a:schemeClr val="phClr">
                <a:shade val="90000"/>
                <a:satMod val="120000"/>
              </a:schemeClr>
            </a:gs>
            <a:gs pos="100000">
              <a:schemeClr val="phClr">
                <a:shade val="63000"/>
                <a:satMod val="110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1909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7150" dist="38100" dir="5400000" algn="br" rotWithShape="0">
              <a:srgbClr val="000000">
                <a:alpha val="57000"/>
              </a:srgbClr>
            </a:outerShdw>
          </a:effectLst>
          <a:scene3d>
            <a:camera prst="orthographicFront">
              <a:rot lat="0" lon="0" rev="0"/>
            </a:camera>
            <a:lightRig rig="twoPt" dir="t">
              <a:rot lat="0" lon="0" rev="1800000"/>
            </a:lightRig>
          </a:scene3d>
          <a:sp3d>
            <a:bevelT w="44450" h="31750" prst="coolSlant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20000"/>
              </a:schemeClr>
            </a:duotone>
          </a:blip>
          <a:stretch/>
        </a:blip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30000"/>
                <a:satMod val="255000"/>
              </a:schemeClr>
            </a:gs>
          </a:gsLst>
          <a:path path="circle">
            <a:fillToRect l="50000" t="-80000" r="50000" b="18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Black Tie</Template>
  <TotalTime>61</TotalTime>
  <Words>132</Words>
  <Application>Microsoft Office PowerPoint</Application>
  <PresentationFormat>On-screen Show (4:3)</PresentationFormat>
  <Paragraphs>10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BlackTie</vt:lpstr>
      <vt:lpstr>Demonstrates First Transistor June 30, 1948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Demonstrates First Transistor June 30, 1948</dc:title>
  <dc:creator>Lauren</dc:creator>
  <cp:lastModifiedBy>Lauren</cp:lastModifiedBy>
  <cp:revision>6</cp:revision>
  <dcterms:created xsi:type="dcterms:W3CDTF">2013-10-06T19:15:15Z</dcterms:created>
  <dcterms:modified xsi:type="dcterms:W3CDTF">2013-10-08T01:41:27Z</dcterms:modified>
</cp:coreProperties>
</file>